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rgbClr val="43A4DA"/>
            </a:gs>
            <a:gs pos="100000">
              <a:srgbClr val="459BCA"/>
            </a:gs>
          </a:gsLst>
          <a:path path="circle">
            <a:fillToRect l="10000" t="110000" r="90000" b="-1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8"/>
          <p:cNvSpPr txBox="1">
            <a:spLocks noGrp="1"/>
          </p:cNvSpPr>
          <p:nvPr>
            <p:ph type="ctrTitle"/>
          </p:nvPr>
        </p:nvSpPr>
        <p:spPr>
          <a:xfrm>
            <a:off x="533396" y="1371600"/>
            <a:ext cx="7851651" cy="1828800"/>
          </a:xfrm>
        </p:spPr>
        <p:txBody>
          <a:bodyPr tIns="0" rIns="18288"/>
          <a:lstStyle>
            <a:lvl1pPr algn="r">
              <a:defRPr sz="5600" b="1">
                <a:solidFill>
                  <a:srgbClr val="4DE1EA"/>
                </a:solidFill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16"/>
          <p:cNvSpPr txBox="1">
            <a:spLocks noGrp="1"/>
          </p:cNvSpPr>
          <p:nvPr>
            <p:ph type="subTitle" idx="1"/>
          </p:nvPr>
        </p:nvSpPr>
        <p:spPr>
          <a:xfrm>
            <a:off x="533396" y="3228536"/>
            <a:ext cx="7854696" cy="1752603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29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lvl="0"/>
            <a:fld id="{8C0927C8-936B-4A1E-BA2E-56B0B092128A}" type="datetime1">
              <a:rPr lang="en-US"/>
              <a:pPr lvl="0"/>
              <a:t>13-Mar-16</a:t>
            </a:fld>
            <a:endParaRPr lang="en-US"/>
          </a:p>
        </p:txBody>
      </p:sp>
      <p:sp>
        <p:nvSpPr>
          <p:cNvPr id="5" name="Footer Placeholder 18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2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lvl="0"/>
            <a:fld id="{79B0D475-28CD-4F57-B252-A87099DF6A1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0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908C819-40F5-42B3-A006-989D78E73BC5}" type="datetime1">
              <a:rPr lang="en-US"/>
              <a:pPr lvl="0"/>
              <a:t>13-Mar-16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2E4619D-2F0B-46D9-AE91-6C01DD941F8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5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57200" y="914400"/>
            <a:ext cx="6019796" cy="521175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02227A6-3B6D-4FAB-8980-D4A218BB1C3D}" type="datetime1">
              <a:rPr lang="en-US"/>
              <a:pPr lvl="0"/>
              <a:t>13-Mar-16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4CFC2C0-FDF8-4326-A56B-D447E4ECEF6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12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4AA67C3-56F2-404F-B773-157722387818}" type="datetime1">
              <a:rPr lang="en-US"/>
              <a:pPr lvl="0"/>
              <a:t>13-Mar-16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13463B6-4555-4000-8A70-94A0DDB8BF9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78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gradFill>
          <a:gsLst>
            <a:gs pos="0">
              <a:srgbClr val="43A4DA"/>
            </a:gs>
            <a:gs pos="100000">
              <a:srgbClr val="459BCA"/>
            </a:gs>
          </a:gsLst>
          <a:path path="circle">
            <a:fillToRect l="10000" t="110000" r="90000" b="-1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</p:spPr>
        <p:txBody>
          <a:bodyPr tIns="0"/>
          <a:lstStyle>
            <a:lvl1pPr>
              <a:defRPr sz="5600" b="1">
                <a:solidFill>
                  <a:srgbClr val="4CE4AD"/>
                </a:solidFill>
                <a:effectLst>
                  <a:outerShdw dist="25402" dir="5400000">
                    <a:srgbClr val="000000"/>
                  </a:outerShdw>
                </a:effectLst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30352" y="2704667"/>
            <a:ext cx="7772400" cy="1509710"/>
          </a:xfrm>
        </p:spPr>
        <p:txBody>
          <a:bodyPr lIns="45720" rIns="45720"/>
          <a:lstStyle>
            <a:lvl1pPr marL="0" indent="0">
              <a:spcBef>
                <a:spcPts val="500"/>
              </a:spcBef>
              <a:buNone/>
              <a:defRPr sz="22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lvl="0"/>
            <a:fld id="{7A391358-B378-4F88-8087-E9E0459E7A5D}" type="datetime1">
              <a:rPr lang="en-US"/>
              <a:pPr lvl="0"/>
              <a:t>13-Mar-16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pPr lvl="0"/>
            <a:fld id="{C8383E6F-6E40-46B4-9DA4-8DB78BC9177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46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920084"/>
            <a:ext cx="4038603" cy="44348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648196" y="1920084"/>
            <a:ext cx="4038603" cy="443484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A36FF9-5E27-487B-8902-1EA64116E47E}" type="datetime1">
              <a:rPr lang="en-US"/>
              <a:pPr lvl="0"/>
              <a:t>13-Mar-16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234050E-9912-4459-B1CF-653303DD6E3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32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57200" y="1855244"/>
            <a:ext cx="4040184" cy="659355"/>
          </a:xfrm>
        </p:spPr>
        <p:txBody>
          <a:bodyPr lIns="45720" tIns="0" rIns="45720" bIns="0" anchor="ctr"/>
          <a:lstStyle>
            <a:lvl1pPr marL="0" indent="0">
              <a:buNone/>
              <a:defRPr sz="2400" b="1">
                <a:solidFill>
                  <a:srgbClr val="04617B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3"/>
          </p:nvPr>
        </p:nvSpPr>
        <p:spPr>
          <a:xfrm>
            <a:off x="4645023" y="1859752"/>
            <a:ext cx="4041776" cy="654847"/>
          </a:xfrm>
        </p:spPr>
        <p:txBody>
          <a:bodyPr lIns="45720" tIns="0" rIns="45720" bIns="0" anchor="ctr"/>
          <a:lstStyle>
            <a:lvl1pPr marL="0" indent="0">
              <a:buNone/>
              <a:defRPr sz="2400" b="1">
                <a:solidFill>
                  <a:srgbClr val="04617B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 txBox="1">
            <a:spLocks noGrp="1"/>
          </p:cNvSpPr>
          <p:nvPr>
            <p:ph idx="2"/>
          </p:nvPr>
        </p:nvSpPr>
        <p:spPr>
          <a:xfrm>
            <a:off x="457200" y="2514600"/>
            <a:ext cx="4040184" cy="3845719"/>
          </a:xfrm>
        </p:spPr>
        <p:txBody>
          <a:bodyPr tIns="0"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2514600"/>
            <a:ext cx="4041776" cy="3845719"/>
          </a:xfrm>
        </p:spPr>
        <p:txBody>
          <a:bodyPr tIns="0"/>
          <a:lstStyle>
            <a:lvl1pPr>
              <a:spcBef>
                <a:spcPts val="500"/>
              </a:spcBef>
              <a:defRPr sz="2200"/>
            </a:lvl1pPr>
            <a:lvl2pPr>
              <a:spcBef>
                <a:spcPts val="500"/>
              </a:spcBef>
              <a:defRPr sz="2000"/>
            </a:lvl2pPr>
            <a:lvl3pPr>
              <a:spcBef>
                <a:spcPts val="400"/>
              </a:spcBef>
              <a:defRPr sz="1800"/>
            </a:lvl3pPr>
            <a:lvl4pPr>
              <a:spcBef>
                <a:spcPts val="400"/>
              </a:spcBef>
              <a:defRPr sz="1600"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F5D5482-EDCD-40B4-BEAC-7BD1B27D75DA}" type="datetime1">
              <a:rPr lang="en-US"/>
              <a:pPr lvl="0"/>
              <a:t>13-Mar-16</a:t>
            </a:fld>
            <a:endParaRPr lang="en-US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9163AE-5BBE-4ED7-81D3-2A397F2BFD2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26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305796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CCE202-2FA2-4E6F-B4FB-8CA3958B3978}" type="datetime1">
              <a:rPr lang="en-US"/>
              <a:pPr lvl="0"/>
              <a:t>13-Mar-16</a:t>
            </a:fld>
            <a:endParaRPr lang="en-US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67E8372-A26C-4031-8CEC-DA50F84C4C63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96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D2497B-7479-4121-9B8B-76000B2BE27F}" type="datetime1">
              <a:rPr lang="en-US"/>
              <a:pPr lvl="0"/>
              <a:t>13-Mar-16</a:t>
            </a:fld>
            <a:endParaRPr lang="en-US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8EFF09-0A5E-4A77-9FA5-9D7FC1A7E7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01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2743200" cy="1162046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2"/>
          </p:nvPr>
        </p:nvSpPr>
        <p:spPr>
          <a:xfrm>
            <a:off x="685800" y="1676396"/>
            <a:ext cx="2743200" cy="4572000"/>
          </a:xfrm>
        </p:spPr>
        <p:txBody>
          <a:bodyPr lIns="18288" rIns="18288"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1"/>
          </p:nvPr>
        </p:nvSpPr>
        <p:spPr>
          <a:xfrm>
            <a:off x="3575047" y="1676396"/>
            <a:ext cx="5111752" cy="4572000"/>
          </a:xfrm>
        </p:spPr>
        <p:txBody>
          <a:bodyPr tIns="0"/>
          <a:lstStyle>
            <a:lvl1pPr>
              <a:spcBef>
                <a:spcPts val="700"/>
              </a:spcBef>
              <a:defRPr sz="2800"/>
            </a:lvl1pPr>
            <a:lvl2pPr>
              <a:defRPr sz="2600"/>
            </a:lvl2pPr>
            <a:lvl3pPr>
              <a:spcBef>
                <a:spcPts val="600"/>
              </a:spcBef>
              <a:defRPr sz="2400"/>
            </a:lvl3pPr>
            <a:lvl4pPr>
              <a:defRPr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D78AAE9-2381-4414-958A-46EDCD05BCDB}" type="datetime1">
              <a:rPr lang="en-US"/>
              <a:pPr lvl="0"/>
              <a:t>13-Mar-16</a:t>
            </a:fld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3B9EF6-EAF2-49DE-B331-C0B72F9229F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77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and Round Single Corner Rectangle 8"/>
          <p:cNvSpPr/>
          <p:nvPr/>
        </p:nvSpPr>
        <p:spPr>
          <a:xfrm rot="420008" flipV="1">
            <a:off x="3165754" y="1108079"/>
            <a:ext cx="5257800" cy="4114800"/>
          </a:xfrm>
          <a:custGeom>
            <a:avLst>
              <a:gd name="f8" fmla="val 0"/>
              <a:gd name="f9" fmla="val 3646"/>
            </a:avLst>
            <a:gdLst>
              <a:gd name="f2" fmla="val 10800000"/>
              <a:gd name="f3" fmla="val 5400000"/>
              <a:gd name="f4" fmla="val w"/>
              <a:gd name="f5" fmla="val h"/>
              <a:gd name="f6" fmla="val ss"/>
              <a:gd name="f7" fmla="val 0"/>
              <a:gd name="f8" fmla="val 0"/>
              <a:gd name="f9" fmla="val 3646"/>
              <a:gd name="f10" fmla="abs f4"/>
              <a:gd name="f11" fmla="abs f5"/>
              <a:gd name="f12" fmla="abs f6"/>
              <a:gd name="f13" fmla="val f7"/>
              <a:gd name="f14" fmla="val f8"/>
              <a:gd name="f15" fmla="val f9"/>
              <a:gd name="f16" fmla="?: f10 f4 1"/>
              <a:gd name="f17" fmla="?: f11 f5 1"/>
              <a:gd name="f18" fmla="?: f12 f6 1"/>
              <a:gd name="f19" fmla="*/ f16 1 21600"/>
              <a:gd name="f20" fmla="*/ f17 1 21600"/>
              <a:gd name="f21" fmla="*/ 21600 f16 1"/>
              <a:gd name="f22" fmla="*/ 21600 f17 1"/>
              <a:gd name="f23" fmla="min f20 f19"/>
              <a:gd name="f24" fmla="*/ f21 1 f18"/>
              <a:gd name="f25" fmla="*/ f22 1 f18"/>
              <a:gd name="f26" fmla="val f24"/>
              <a:gd name="f27" fmla="val f25"/>
              <a:gd name="f28" fmla="*/ f13 f23 1"/>
              <a:gd name="f29" fmla="+- f27 0 f13"/>
              <a:gd name="f30" fmla="+- f26 0 f13"/>
              <a:gd name="f31" fmla="*/ f27 f23 1"/>
              <a:gd name="f32" fmla="*/ f26 f23 1"/>
              <a:gd name="f33" fmla="min f30 f29"/>
              <a:gd name="f34" fmla="*/ f33 f14 1"/>
              <a:gd name="f35" fmla="*/ f33 f15 1"/>
              <a:gd name="f36" fmla="*/ f34 1 100000"/>
              <a:gd name="f37" fmla="*/ f35 1 100000"/>
              <a:gd name="f38" fmla="+- f26 0 f37"/>
              <a:gd name="f39" fmla="*/ f36 29289 1"/>
              <a:gd name="f40" fmla="*/ f36 f23 1"/>
              <a:gd name="f41" fmla="*/ f37 f23 1"/>
              <a:gd name="f42" fmla="*/ f39 1 100000"/>
              <a:gd name="f43" fmla="+- f38 f26 0"/>
              <a:gd name="f44" fmla="*/ f38 f23 1"/>
              <a:gd name="f45" fmla="*/ f43 1 2"/>
              <a:gd name="f46" fmla="*/ f42 f23 1"/>
              <a:gd name="f47" fmla="*/ f45 f2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46" t="f46" r="f47" b="f31"/>
            <a:pathLst>
              <a:path>
                <a:moveTo>
                  <a:pt x="f40" y="f28"/>
                </a:moveTo>
                <a:lnTo>
                  <a:pt x="f44" y="f28"/>
                </a:lnTo>
                <a:lnTo>
                  <a:pt x="f32" y="f41"/>
                </a:lnTo>
                <a:lnTo>
                  <a:pt x="f32" y="f31"/>
                </a:lnTo>
                <a:lnTo>
                  <a:pt x="f28" y="f31"/>
                </a:lnTo>
                <a:lnTo>
                  <a:pt x="f28" y="f40"/>
                </a:lnTo>
                <a:arcTo wR="f40" hR="f40" stAng="f2" swAng="f3"/>
                <a:close/>
              </a:path>
            </a:pathLst>
          </a:custGeom>
          <a:solidFill>
            <a:srgbClr val="FFFFFF"/>
          </a:solidFill>
          <a:ln w="3172">
            <a:solidFill>
              <a:srgbClr val="C0C0C0"/>
            </a:solidFill>
            <a:prstDash val="solid"/>
          </a:ln>
          <a:effectLst>
            <a:outerShdw dist="38499" dir="7499967" algn="tl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onstantia"/>
            </a:endParaRPr>
          </a:p>
        </p:txBody>
      </p:sp>
      <p:sp>
        <p:nvSpPr>
          <p:cNvPr id="3" name="Right Triangle 11"/>
          <p:cNvSpPr/>
          <p:nvPr/>
        </p:nvSpPr>
        <p:spPr>
          <a:xfrm rot="420008" flipV="1">
            <a:off x="8004136" y="5359764"/>
            <a:ext cx="155448" cy="15544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ss"/>
              <a:gd name="f6" fmla="val 0"/>
              <a:gd name="f7" fmla="+- 0 0 -360"/>
              <a:gd name="f8" fmla="+- 0 0 -180"/>
              <a:gd name="f9" fmla="+- 0 0 -90"/>
              <a:gd name="f10" fmla="abs f3"/>
              <a:gd name="f11" fmla="abs f4"/>
              <a:gd name="f12" fmla="abs f5"/>
              <a:gd name="f13" fmla="val f6"/>
              <a:gd name="f14" fmla="*/ f7 f0 1"/>
              <a:gd name="f15" fmla="*/ f8 f0 1"/>
              <a:gd name="f16" fmla="*/ f9 f0 1"/>
              <a:gd name="f17" fmla="?: f10 f3 1"/>
              <a:gd name="f18" fmla="?: f11 f4 1"/>
              <a:gd name="f19" fmla="?: f12 f5 1"/>
              <a:gd name="f20" fmla="*/ f14 1 f2"/>
              <a:gd name="f21" fmla="*/ f15 1 f2"/>
              <a:gd name="f22" fmla="*/ f16 1 f2"/>
              <a:gd name="f23" fmla="*/ f17 1 21600"/>
              <a:gd name="f24" fmla="*/ f18 1 21600"/>
              <a:gd name="f25" fmla="*/ 21600 f17 1"/>
              <a:gd name="f26" fmla="*/ 21600 f18 1"/>
              <a:gd name="f27" fmla="+- f20 0 f1"/>
              <a:gd name="f28" fmla="+- f21 0 f1"/>
              <a:gd name="f29" fmla="+- f22 0 f1"/>
              <a:gd name="f30" fmla="min f24 f23"/>
              <a:gd name="f31" fmla="*/ f25 1 f19"/>
              <a:gd name="f32" fmla="*/ f26 1 f19"/>
              <a:gd name="f33" fmla="val f31"/>
              <a:gd name="f34" fmla="val f32"/>
              <a:gd name="f35" fmla="*/ f13 f30 1"/>
              <a:gd name="f36" fmla="+- f34 0 f13"/>
              <a:gd name="f37" fmla="+- f33 0 f13"/>
              <a:gd name="f38" fmla="*/ f34 f30 1"/>
              <a:gd name="f39" fmla="*/ f33 f30 1"/>
              <a:gd name="f40" fmla="*/ f36 1 2"/>
              <a:gd name="f41" fmla="*/ f37 1 2"/>
              <a:gd name="f42" fmla="*/ f37 1 12"/>
              <a:gd name="f43" fmla="*/ f36 7 1"/>
              <a:gd name="f44" fmla="*/ f37 7 1"/>
              <a:gd name="f45" fmla="*/ f36 11 1"/>
              <a:gd name="f46" fmla="+- f13 f40 0"/>
              <a:gd name="f47" fmla="+- f13 f41 0"/>
              <a:gd name="f48" fmla="*/ f43 1 12"/>
              <a:gd name="f49" fmla="*/ f44 1 12"/>
              <a:gd name="f50" fmla="*/ f45 1 12"/>
              <a:gd name="f51" fmla="*/ f42 f30 1"/>
              <a:gd name="f52" fmla="*/ f48 f30 1"/>
              <a:gd name="f53" fmla="*/ f49 f30 1"/>
              <a:gd name="f54" fmla="*/ f50 f30 1"/>
              <a:gd name="f55" fmla="*/ f47 f30 1"/>
              <a:gd name="f56" fmla="*/ f46 f3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7">
                <a:pos x="f35" y="f35"/>
              </a:cxn>
              <a:cxn ang="f28">
                <a:pos x="f35" y="f38"/>
              </a:cxn>
              <a:cxn ang="f28">
                <a:pos x="f39" y="f38"/>
              </a:cxn>
              <a:cxn ang="f29">
                <a:pos x="f55" y="f56"/>
              </a:cxn>
            </a:cxnLst>
            <a:rect l="f51" t="f52" r="f53" b="f54"/>
            <a:pathLst>
              <a:path>
                <a:moveTo>
                  <a:pt x="f35" y="f38"/>
                </a:moveTo>
                <a:lnTo>
                  <a:pt x="f35" y="f35"/>
                </a:lnTo>
                <a:lnTo>
                  <a:pt x="f39" y="f38"/>
                </a:lnTo>
                <a:close/>
              </a:path>
            </a:pathLst>
          </a:custGeom>
          <a:solidFill>
            <a:srgbClr val="FFFFFF"/>
          </a:solidFill>
          <a:ln w="12701">
            <a:solidFill>
              <a:srgbClr val="FFFFFF"/>
            </a:solidFill>
            <a:prstDash val="solid"/>
            <a:bevel/>
          </a:ln>
          <a:effectLst>
            <a:outerShdw dist="6348" dir="12898457" algn="tl">
              <a:srgbClr val="000000">
                <a:alpha val="47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Constantia"/>
            </a:endParaRPr>
          </a:p>
        </p:txBody>
      </p:sp>
      <p:sp>
        <p:nvSpPr>
          <p:cNvPr id="4" name="Title 1"/>
          <p:cNvSpPr txBox="1">
            <a:spLocks noGrp="1"/>
          </p:cNvSpPr>
          <p:nvPr>
            <p:ph type="title"/>
          </p:nvPr>
        </p:nvSpPr>
        <p:spPr>
          <a:xfrm>
            <a:off x="609603" y="1176997"/>
            <a:ext cx="2212848" cy="1582625"/>
          </a:xfrm>
        </p:spPr>
        <p:txBody>
          <a:bodyPr lIns="45720" rIns="45720" bIns="45720"/>
          <a:lstStyle>
            <a:lvl1pPr>
              <a:defRPr sz="2000" b="1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3"/>
          <p:cNvSpPr txBox="1">
            <a:spLocks noGrp="1"/>
          </p:cNvSpPr>
          <p:nvPr>
            <p:ph type="body" idx="2"/>
          </p:nvPr>
        </p:nvSpPr>
        <p:spPr>
          <a:xfrm>
            <a:off x="609603" y="2828787"/>
            <a:ext cx="2209803" cy="2179316"/>
          </a:xfrm>
        </p:spPr>
        <p:txBody>
          <a:bodyPr lIns="64008" rIns="45720"/>
          <a:lstStyle>
            <a:lvl1pPr marL="0" indent="0">
              <a:spcBef>
                <a:spcPts val="250"/>
              </a:spcBef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1FD618-D903-403D-ACCB-F4EE1E741AB0}" type="datetime1">
              <a:rPr lang="en-US"/>
              <a:pPr lvl="0"/>
              <a:t>13-Mar-16</a:t>
            </a:fld>
            <a:endParaRPr lang="en-US"/>
          </a:p>
        </p:txBody>
      </p:sp>
      <p:sp>
        <p:nvSpPr>
          <p:cNvPr id="7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8" name="Slide Number Placeholder 6"/>
          <p:cNvSpPr txBox="1">
            <a:spLocks noGrp="1"/>
          </p:cNvSpPr>
          <p:nvPr>
            <p:ph type="sldNum" sz="quarter" idx="8"/>
          </p:nvPr>
        </p:nvSpPr>
        <p:spPr>
          <a:xfrm>
            <a:off x="8077196" y="6356351"/>
            <a:ext cx="609603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142CE897-F44F-4B2A-B3D8-B84A32CB6424}" type="slidenum">
              <a:t>‹#›</a:t>
            </a:fld>
            <a:endParaRPr lang="en-US"/>
          </a:p>
        </p:txBody>
      </p:sp>
      <p:sp>
        <p:nvSpPr>
          <p:cNvPr id="9" name="Picture Placeholder 2"/>
          <p:cNvSpPr txBox="1">
            <a:spLocks noGrp="1"/>
          </p:cNvSpPr>
          <p:nvPr>
            <p:ph type="pic" idx="1"/>
          </p:nvPr>
        </p:nvSpPr>
        <p:spPr>
          <a:xfrm rot="419990">
            <a:off x="3485793" y="1199519"/>
            <a:ext cx="4617720" cy="3931920"/>
          </a:xfrm>
          <a:solidFill>
            <a:srgbClr val="DBF5F9"/>
          </a:solidFill>
          <a:ln w="2999">
            <a:solidFill>
              <a:srgbClr val="C0C0C0"/>
            </a:solidFill>
            <a:prstDash val="solid"/>
            <a:round/>
          </a:ln>
        </p:spPr>
        <p:txBody>
          <a:bodyPr/>
          <a:lstStyle>
            <a:lvl1pPr marL="0" indent="0">
              <a:spcBef>
                <a:spcPts val="800"/>
              </a:spcBef>
              <a:buNone/>
              <a:defRPr sz="3200"/>
            </a:lvl1pPr>
          </a:lstStyle>
          <a:p>
            <a:pPr lvl="0"/>
            <a:r>
              <a:rPr lang="en-US"/>
              <a:t>Click icon to add picture</a:t>
            </a:r>
          </a:p>
        </p:txBody>
      </p:sp>
      <p:sp>
        <p:nvSpPr>
          <p:cNvPr id="10" name="Freeform 9"/>
          <p:cNvSpPr/>
          <p:nvPr/>
        </p:nvSpPr>
        <p:spPr>
          <a:xfrm flipV="1">
            <a:off x="-9528" y="5816598"/>
            <a:ext cx="9163046" cy="10414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72"/>
              <a:gd name="f7" fmla="val 656"/>
              <a:gd name="f8" fmla="val 6"/>
              <a:gd name="f9" fmla="val 2"/>
              <a:gd name="f10" fmla="val 2542"/>
              <a:gd name="f11" fmla="val 2746"/>
              <a:gd name="f12" fmla="val 101"/>
              <a:gd name="f13" fmla="val 3828"/>
              <a:gd name="f14" fmla="val 367"/>
              <a:gd name="f15" fmla="val 4374"/>
              <a:gd name="f16" fmla="val 4920"/>
              <a:gd name="f17" fmla="val 5526"/>
              <a:gd name="f18" fmla="val 152"/>
              <a:gd name="f19" fmla="val 5766"/>
              <a:gd name="f20" fmla="val 55"/>
              <a:gd name="f21" fmla="val 213"/>
              <a:gd name="f22" fmla="val 5670"/>
              <a:gd name="f23" fmla="val 257"/>
              <a:gd name="f24" fmla="val 5016"/>
              <a:gd name="f25" fmla="val 441"/>
              <a:gd name="f26" fmla="val 4302"/>
              <a:gd name="f27" fmla="val 439"/>
              <a:gd name="f28" fmla="val 3588"/>
              <a:gd name="f29" fmla="val 437"/>
              <a:gd name="f30" fmla="val 2205"/>
              <a:gd name="f31" fmla="val 165"/>
              <a:gd name="f32" fmla="val 1488"/>
              <a:gd name="f33" fmla="val 201"/>
              <a:gd name="f34" fmla="val 750"/>
              <a:gd name="f35" fmla="val 209"/>
              <a:gd name="f36" fmla="val 270"/>
              <a:gd name="f37" fmla="val 482"/>
              <a:gd name="f38" fmla="+- 0 0 -90"/>
              <a:gd name="f39" fmla="*/ f3 1 5772"/>
              <a:gd name="f40" fmla="*/ f4 1 656"/>
              <a:gd name="f41" fmla="val f5"/>
              <a:gd name="f42" fmla="val f6"/>
              <a:gd name="f43" fmla="val f7"/>
              <a:gd name="f44" fmla="*/ f38 f0 1"/>
              <a:gd name="f45" fmla="+- f43 0 f41"/>
              <a:gd name="f46" fmla="+- f42 0 f41"/>
              <a:gd name="f47" fmla="*/ f44 1 f2"/>
              <a:gd name="f48" fmla="*/ f46 1 5772"/>
              <a:gd name="f49" fmla="*/ f45 1 656"/>
              <a:gd name="f50" fmla="+- f47 0 f1"/>
              <a:gd name="f51" fmla="*/ 6 1 f48"/>
              <a:gd name="f52" fmla="*/ 2 1 f49"/>
              <a:gd name="f53" fmla="*/ 2542 1 f48"/>
              <a:gd name="f54" fmla="*/ 0 1 f49"/>
              <a:gd name="f55" fmla="*/ 4374 1 f48"/>
              <a:gd name="f56" fmla="*/ 367 1 f49"/>
              <a:gd name="f57" fmla="*/ 5766 1 f48"/>
              <a:gd name="f58" fmla="*/ 55 1 f49"/>
              <a:gd name="f59" fmla="*/ 5772 1 f48"/>
              <a:gd name="f60" fmla="*/ 213 1 f49"/>
              <a:gd name="f61" fmla="*/ 4302 1 f48"/>
              <a:gd name="f62" fmla="*/ 439 1 f49"/>
              <a:gd name="f63" fmla="*/ 1488 1 f48"/>
              <a:gd name="f64" fmla="*/ 201 1 f49"/>
              <a:gd name="f65" fmla="*/ 0 1 f48"/>
              <a:gd name="f66" fmla="*/ 656 1 f49"/>
              <a:gd name="f67" fmla="*/ f65 f39 1"/>
              <a:gd name="f68" fmla="*/ f59 f39 1"/>
              <a:gd name="f69" fmla="*/ f66 f40 1"/>
              <a:gd name="f70" fmla="*/ f54 f40 1"/>
              <a:gd name="f71" fmla="*/ f51 f39 1"/>
              <a:gd name="f72" fmla="*/ f52 f40 1"/>
              <a:gd name="f73" fmla="*/ f53 f39 1"/>
              <a:gd name="f74" fmla="*/ f55 f39 1"/>
              <a:gd name="f75" fmla="*/ f56 f40 1"/>
              <a:gd name="f76" fmla="*/ f57 f39 1"/>
              <a:gd name="f77" fmla="*/ f58 f40 1"/>
              <a:gd name="f78" fmla="*/ f60 f40 1"/>
              <a:gd name="f79" fmla="*/ f61 f39 1"/>
              <a:gd name="f80" fmla="*/ f62 f40 1"/>
              <a:gd name="f81" fmla="*/ f63 f39 1"/>
              <a:gd name="f82" fmla="*/ f64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0">
                <a:pos x="f71" y="f72"/>
              </a:cxn>
              <a:cxn ang="f50">
                <a:pos x="f73" y="f70"/>
              </a:cxn>
              <a:cxn ang="f50">
                <a:pos x="f74" y="f75"/>
              </a:cxn>
              <a:cxn ang="f50">
                <a:pos x="f76" y="f77"/>
              </a:cxn>
              <a:cxn ang="f50">
                <a:pos x="f68" y="f78"/>
              </a:cxn>
              <a:cxn ang="f50">
                <a:pos x="f79" y="f80"/>
              </a:cxn>
              <a:cxn ang="f50">
                <a:pos x="f81" y="f82"/>
              </a:cxn>
              <a:cxn ang="f50">
                <a:pos x="f67" y="f69"/>
              </a:cxn>
              <a:cxn ang="f50">
                <a:pos x="f71" y="f72"/>
              </a:cxn>
            </a:cxnLst>
            <a:rect l="f67" t="f70" r="f68" b="f69"/>
            <a:pathLst>
              <a:path w="5772" h="656">
                <a:moveTo>
                  <a:pt x="f8" y="f9"/>
                </a:moveTo>
                <a:lnTo>
                  <a:pt x="f10" y="f5"/>
                </a:lnTo>
                <a:cubicBezTo>
                  <a:pt x="f11" y="f12"/>
                  <a:pt x="f13" y="f14"/>
                  <a:pt x="f15" y="f14"/>
                </a:cubicBezTo>
                <a:cubicBezTo>
                  <a:pt x="f16" y="f14"/>
                  <a:pt x="f17" y="f18"/>
                  <a:pt x="f19" y="f20"/>
                </a:cubicBezTo>
                <a:lnTo>
                  <a:pt x="f6" y="f21"/>
                </a:ln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5" y="f7"/>
                </a:cubicBezTo>
                <a:lnTo>
                  <a:pt x="f8" y="f9"/>
                </a:lnTo>
                <a:close/>
              </a:path>
            </a:pathLst>
          </a:custGeom>
          <a:gradFill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5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onstantia"/>
            </a:endParaRPr>
          </a:p>
        </p:txBody>
      </p:sp>
      <p:sp>
        <p:nvSpPr>
          <p:cNvPr id="11" name="Freeform 10"/>
          <p:cNvSpPr/>
          <p:nvPr/>
        </p:nvSpPr>
        <p:spPr>
          <a:xfrm flipV="1">
            <a:off x="4381503" y="6219821"/>
            <a:ext cx="4762496" cy="63817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000"/>
              <a:gd name="f7" fmla="val 595"/>
              <a:gd name="f8" fmla="val 174"/>
              <a:gd name="f9" fmla="val 102"/>
              <a:gd name="f10" fmla="val 1168"/>
              <a:gd name="f11" fmla="val 533"/>
              <a:gd name="f12" fmla="val 1668"/>
              <a:gd name="f13" fmla="val 564"/>
              <a:gd name="f14" fmla="val 2168"/>
              <a:gd name="f15" fmla="val 2778"/>
              <a:gd name="f16" fmla="val 279"/>
              <a:gd name="f17" fmla="val 186"/>
              <a:gd name="f18" fmla="val 6"/>
              <a:gd name="f19" fmla="+- 0 0 -90"/>
              <a:gd name="f20" fmla="*/ f3 1 3000"/>
              <a:gd name="f21" fmla="*/ f4 1 595"/>
              <a:gd name="f22" fmla="val f5"/>
              <a:gd name="f23" fmla="val f6"/>
              <a:gd name="f24" fmla="val f7"/>
              <a:gd name="f25" fmla="*/ f19 f0 1"/>
              <a:gd name="f26" fmla="+- f24 0 f22"/>
              <a:gd name="f27" fmla="+- f23 0 f22"/>
              <a:gd name="f28" fmla="*/ f25 1 f2"/>
              <a:gd name="f29" fmla="*/ f27 1 3000"/>
              <a:gd name="f30" fmla="*/ f26 1 595"/>
              <a:gd name="f31" fmla="+- f28 0 f1"/>
              <a:gd name="f32" fmla="*/ 0 1 f29"/>
              <a:gd name="f33" fmla="*/ 0 1 f30"/>
              <a:gd name="f34" fmla="*/ 1668 1 f29"/>
              <a:gd name="f35" fmla="*/ 564 1 f30"/>
              <a:gd name="f36" fmla="*/ 3000 1 f29"/>
              <a:gd name="f37" fmla="*/ 186 1 f30"/>
              <a:gd name="f38" fmla="*/ 6 1 f30"/>
              <a:gd name="f39" fmla="*/ 595 1 f30"/>
              <a:gd name="f40" fmla="*/ f32 f20 1"/>
              <a:gd name="f41" fmla="*/ f36 f20 1"/>
              <a:gd name="f42" fmla="*/ f39 f21 1"/>
              <a:gd name="f43" fmla="*/ f33 f21 1"/>
              <a:gd name="f44" fmla="*/ f34 f20 1"/>
              <a:gd name="f45" fmla="*/ f35 f21 1"/>
              <a:gd name="f46" fmla="*/ f37 f21 1"/>
              <a:gd name="f47" fmla="*/ f38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40" y="f43"/>
              </a:cxn>
              <a:cxn ang="f31">
                <a:pos x="f44" y="f45"/>
              </a:cxn>
              <a:cxn ang="f31">
                <a:pos x="f41" y="f46"/>
              </a:cxn>
              <a:cxn ang="f31">
                <a:pos x="f41" y="f47"/>
              </a:cxn>
              <a:cxn ang="f31">
                <a:pos x="f40" y="f43"/>
              </a:cxn>
            </a:cxnLst>
            <a:rect l="f40" t="f43" r="f41" b="f42"/>
            <a:pathLst>
              <a:path w="3000" h="595">
                <a:moveTo>
                  <a:pt x="f5" y="f5"/>
                </a:moveTo>
                <a:cubicBezTo>
                  <a:pt x="f8" y="f9"/>
                  <a:pt x="f10" y="f11"/>
                  <a:pt x="f12" y="f13"/>
                </a:cubicBezTo>
                <a:cubicBezTo>
                  <a:pt x="f14" y="f7"/>
                  <a:pt x="f15" y="f16"/>
                  <a:pt x="f6" y="f17"/>
                </a:cubicBezTo>
                <a:lnTo>
                  <a:pt x="f6" y="f18"/>
                </a:lnTo>
                <a:lnTo>
                  <a:pt x="f5" y="f5"/>
                </a:lnTo>
                <a:close/>
              </a:path>
            </a:pathLst>
          </a:custGeom>
          <a:gradFill>
            <a:gsLst>
              <a:gs pos="0">
                <a:srgbClr val="00ADB6">
                  <a:alpha val="30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onstantia"/>
            </a:endParaRPr>
          </a:p>
        </p:txBody>
      </p:sp>
    </p:spTree>
    <p:extLst>
      <p:ext uri="{BB962C8B-B14F-4D97-AF65-F5344CB8AC3E}">
        <p14:creationId xmlns:p14="http://schemas.microsoft.com/office/powerpoint/2010/main" val="1202343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tile sx="108310" sy="108310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6"/>
          <p:cNvSpPr/>
          <p:nvPr/>
        </p:nvSpPr>
        <p:spPr>
          <a:xfrm>
            <a:off x="-9528" y="-7141"/>
            <a:ext cx="9163046" cy="1041401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5772"/>
              <a:gd name="f7" fmla="val 656"/>
              <a:gd name="f8" fmla="val 6"/>
              <a:gd name="f9" fmla="val 2"/>
              <a:gd name="f10" fmla="val 2542"/>
              <a:gd name="f11" fmla="val 2746"/>
              <a:gd name="f12" fmla="val 101"/>
              <a:gd name="f13" fmla="val 3828"/>
              <a:gd name="f14" fmla="val 367"/>
              <a:gd name="f15" fmla="val 4374"/>
              <a:gd name="f16" fmla="val 4920"/>
              <a:gd name="f17" fmla="val 5526"/>
              <a:gd name="f18" fmla="val 152"/>
              <a:gd name="f19" fmla="val 5766"/>
              <a:gd name="f20" fmla="val 55"/>
              <a:gd name="f21" fmla="val 213"/>
              <a:gd name="f22" fmla="val 5670"/>
              <a:gd name="f23" fmla="val 257"/>
              <a:gd name="f24" fmla="val 5016"/>
              <a:gd name="f25" fmla="val 441"/>
              <a:gd name="f26" fmla="val 4302"/>
              <a:gd name="f27" fmla="val 439"/>
              <a:gd name="f28" fmla="val 3588"/>
              <a:gd name="f29" fmla="val 437"/>
              <a:gd name="f30" fmla="val 2205"/>
              <a:gd name="f31" fmla="val 165"/>
              <a:gd name="f32" fmla="val 1488"/>
              <a:gd name="f33" fmla="val 201"/>
              <a:gd name="f34" fmla="val 750"/>
              <a:gd name="f35" fmla="val 209"/>
              <a:gd name="f36" fmla="val 270"/>
              <a:gd name="f37" fmla="val 482"/>
              <a:gd name="f38" fmla="+- 0 0 -90"/>
              <a:gd name="f39" fmla="*/ f3 1 5772"/>
              <a:gd name="f40" fmla="*/ f4 1 656"/>
              <a:gd name="f41" fmla="val f5"/>
              <a:gd name="f42" fmla="val f6"/>
              <a:gd name="f43" fmla="val f7"/>
              <a:gd name="f44" fmla="*/ f38 f0 1"/>
              <a:gd name="f45" fmla="+- f43 0 f41"/>
              <a:gd name="f46" fmla="+- f42 0 f41"/>
              <a:gd name="f47" fmla="*/ f44 1 f2"/>
              <a:gd name="f48" fmla="*/ f46 1 5772"/>
              <a:gd name="f49" fmla="*/ f45 1 656"/>
              <a:gd name="f50" fmla="+- f47 0 f1"/>
              <a:gd name="f51" fmla="*/ 6 1 f48"/>
              <a:gd name="f52" fmla="*/ 2 1 f49"/>
              <a:gd name="f53" fmla="*/ 2542 1 f48"/>
              <a:gd name="f54" fmla="*/ 0 1 f49"/>
              <a:gd name="f55" fmla="*/ 4374 1 f48"/>
              <a:gd name="f56" fmla="*/ 367 1 f49"/>
              <a:gd name="f57" fmla="*/ 5766 1 f48"/>
              <a:gd name="f58" fmla="*/ 55 1 f49"/>
              <a:gd name="f59" fmla="*/ 5772 1 f48"/>
              <a:gd name="f60" fmla="*/ 213 1 f49"/>
              <a:gd name="f61" fmla="*/ 4302 1 f48"/>
              <a:gd name="f62" fmla="*/ 439 1 f49"/>
              <a:gd name="f63" fmla="*/ 1488 1 f48"/>
              <a:gd name="f64" fmla="*/ 201 1 f49"/>
              <a:gd name="f65" fmla="*/ 0 1 f48"/>
              <a:gd name="f66" fmla="*/ 656 1 f49"/>
              <a:gd name="f67" fmla="*/ f65 f39 1"/>
              <a:gd name="f68" fmla="*/ f59 f39 1"/>
              <a:gd name="f69" fmla="*/ f66 f40 1"/>
              <a:gd name="f70" fmla="*/ f54 f40 1"/>
              <a:gd name="f71" fmla="*/ f51 f39 1"/>
              <a:gd name="f72" fmla="*/ f52 f40 1"/>
              <a:gd name="f73" fmla="*/ f53 f39 1"/>
              <a:gd name="f74" fmla="*/ f55 f39 1"/>
              <a:gd name="f75" fmla="*/ f56 f40 1"/>
              <a:gd name="f76" fmla="*/ f57 f39 1"/>
              <a:gd name="f77" fmla="*/ f58 f40 1"/>
              <a:gd name="f78" fmla="*/ f60 f40 1"/>
              <a:gd name="f79" fmla="*/ f61 f39 1"/>
              <a:gd name="f80" fmla="*/ f62 f40 1"/>
              <a:gd name="f81" fmla="*/ f63 f39 1"/>
              <a:gd name="f82" fmla="*/ f64 f40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50">
                <a:pos x="f71" y="f72"/>
              </a:cxn>
              <a:cxn ang="f50">
                <a:pos x="f73" y="f70"/>
              </a:cxn>
              <a:cxn ang="f50">
                <a:pos x="f74" y="f75"/>
              </a:cxn>
              <a:cxn ang="f50">
                <a:pos x="f76" y="f77"/>
              </a:cxn>
              <a:cxn ang="f50">
                <a:pos x="f68" y="f78"/>
              </a:cxn>
              <a:cxn ang="f50">
                <a:pos x="f79" y="f80"/>
              </a:cxn>
              <a:cxn ang="f50">
                <a:pos x="f81" y="f82"/>
              </a:cxn>
              <a:cxn ang="f50">
                <a:pos x="f67" y="f69"/>
              </a:cxn>
              <a:cxn ang="f50">
                <a:pos x="f71" y="f72"/>
              </a:cxn>
            </a:cxnLst>
            <a:rect l="f67" t="f70" r="f68" b="f69"/>
            <a:pathLst>
              <a:path w="5772" h="656">
                <a:moveTo>
                  <a:pt x="f8" y="f9"/>
                </a:moveTo>
                <a:lnTo>
                  <a:pt x="f10" y="f5"/>
                </a:lnTo>
                <a:cubicBezTo>
                  <a:pt x="f11" y="f12"/>
                  <a:pt x="f13" y="f14"/>
                  <a:pt x="f15" y="f14"/>
                </a:cubicBezTo>
                <a:cubicBezTo>
                  <a:pt x="f16" y="f14"/>
                  <a:pt x="f17" y="f18"/>
                  <a:pt x="f19" y="f20"/>
                </a:cubicBezTo>
                <a:lnTo>
                  <a:pt x="f6" y="f21"/>
                </a:lnTo>
                <a:cubicBezTo>
                  <a:pt x="f22" y="f23"/>
                  <a:pt x="f24" y="f25"/>
                  <a:pt x="f26" y="f27"/>
                </a:cubicBezTo>
                <a:cubicBezTo>
                  <a:pt x="f28" y="f29"/>
                  <a:pt x="f30" y="f31"/>
                  <a:pt x="f32" y="f33"/>
                </a:cubicBezTo>
                <a:cubicBezTo>
                  <a:pt x="f34" y="f35"/>
                  <a:pt x="f36" y="f37"/>
                  <a:pt x="f5" y="f7"/>
                </a:cubicBezTo>
                <a:lnTo>
                  <a:pt x="f8" y="f9"/>
                </a:lnTo>
                <a:close/>
              </a:path>
            </a:pathLst>
          </a:custGeom>
          <a:gradFill>
            <a:gsLst>
              <a:gs pos="0">
                <a:srgbClr val="0079AF">
                  <a:alpha val="45000"/>
                </a:srgbClr>
              </a:gs>
              <a:gs pos="100000">
                <a:srgbClr val="00EBF8">
                  <a:alpha val="55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onstantia"/>
            </a:endParaRPr>
          </a:p>
        </p:txBody>
      </p:sp>
      <p:sp>
        <p:nvSpPr>
          <p:cNvPr id="3" name="Freeform 7"/>
          <p:cNvSpPr/>
          <p:nvPr/>
        </p:nvSpPr>
        <p:spPr>
          <a:xfrm>
            <a:off x="4381503" y="-7141"/>
            <a:ext cx="4762496" cy="638178"/>
          </a:xfrm>
          <a:custGeom>
            <a:avLst/>
            <a:gdLst>
              <a:gd name="f0" fmla="val 10800000"/>
              <a:gd name="f1" fmla="val 5400000"/>
              <a:gd name="f2" fmla="val 180"/>
              <a:gd name="f3" fmla="val w"/>
              <a:gd name="f4" fmla="val h"/>
              <a:gd name="f5" fmla="val 0"/>
              <a:gd name="f6" fmla="val 3000"/>
              <a:gd name="f7" fmla="val 595"/>
              <a:gd name="f8" fmla="val 174"/>
              <a:gd name="f9" fmla="val 102"/>
              <a:gd name="f10" fmla="val 1168"/>
              <a:gd name="f11" fmla="val 533"/>
              <a:gd name="f12" fmla="val 1668"/>
              <a:gd name="f13" fmla="val 564"/>
              <a:gd name="f14" fmla="val 2168"/>
              <a:gd name="f15" fmla="val 2778"/>
              <a:gd name="f16" fmla="val 279"/>
              <a:gd name="f17" fmla="val 186"/>
              <a:gd name="f18" fmla="val 6"/>
              <a:gd name="f19" fmla="+- 0 0 -90"/>
              <a:gd name="f20" fmla="*/ f3 1 3000"/>
              <a:gd name="f21" fmla="*/ f4 1 595"/>
              <a:gd name="f22" fmla="val f5"/>
              <a:gd name="f23" fmla="val f6"/>
              <a:gd name="f24" fmla="val f7"/>
              <a:gd name="f25" fmla="*/ f19 f0 1"/>
              <a:gd name="f26" fmla="+- f24 0 f22"/>
              <a:gd name="f27" fmla="+- f23 0 f22"/>
              <a:gd name="f28" fmla="*/ f25 1 f2"/>
              <a:gd name="f29" fmla="*/ f27 1 3000"/>
              <a:gd name="f30" fmla="*/ f26 1 595"/>
              <a:gd name="f31" fmla="+- f28 0 f1"/>
              <a:gd name="f32" fmla="*/ 0 1 f29"/>
              <a:gd name="f33" fmla="*/ 0 1 f30"/>
              <a:gd name="f34" fmla="*/ 1668 1 f29"/>
              <a:gd name="f35" fmla="*/ 564 1 f30"/>
              <a:gd name="f36" fmla="*/ 3000 1 f29"/>
              <a:gd name="f37" fmla="*/ 186 1 f30"/>
              <a:gd name="f38" fmla="*/ 6 1 f30"/>
              <a:gd name="f39" fmla="*/ 595 1 f30"/>
              <a:gd name="f40" fmla="*/ f32 f20 1"/>
              <a:gd name="f41" fmla="*/ f36 f20 1"/>
              <a:gd name="f42" fmla="*/ f39 f21 1"/>
              <a:gd name="f43" fmla="*/ f33 f21 1"/>
              <a:gd name="f44" fmla="*/ f34 f20 1"/>
              <a:gd name="f45" fmla="*/ f35 f21 1"/>
              <a:gd name="f46" fmla="*/ f37 f21 1"/>
              <a:gd name="f47" fmla="*/ f38 f2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1">
                <a:pos x="f40" y="f43"/>
              </a:cxn>
              <a:cxn ang="f31">
                <a:pos x="f44" y="f45"/>
              </a:cxn>
              <a:cxn ang="f31">
                <a:pos x="f41" y="f46"/>
              </a:cxn>
              <a:cxn ang="f31">
                <a:pos x="f41" y="f47"/>
              </a:cxn>
              <a:cxn ang="f31">
                <a:pos x="f40" y="f43"/>
              </a:cxn>
            </a:cxnLst>
            <a:rect l="f40" t="f43" r="f41" b="f42"/>
            <a:pathLst>
              <a:path w="3000" h="595">
                <a:moveTo>
                  <a:pt x="f5" y="f5"/>
                </a:moveTo>
                <a:cubicBezTo>
                  <a:pt x="f8" y="f9"/>
                  <a:pt x="f10" y="f11"/>
                  <a:pt x="f12" y="f13"/>
                </a:cubicBezTo>
                <a:cubicBezTo>
                  <a:pt x="f14" y="f7"/>
                  <a:pt x="f15" y="f16"/>
                  <a:pt x="f6" y="f17"/>
                </a:cubicBezTo>
                <a:lnTo>
                  <a:pt x="f6" y="f18"/>
                </a:lnTo>
                <a:lnTo>
                  <a:pt x="f5" y="f5"/>
                </a:lnTo>
                <a:close/>
              </a:path>
            </a:pathLst>
          </a:custGeom>
          <a:gradFill>
            <a:gsLst>
              <a:gs pos="0">
                <a:srgbClr val="00ADB6">
                  <a:alpha val="30000"/>
                </a:srgbClr>
              </a:gs>
              <a:gs pos="100000">
                <a:srgbClr val="009BE5">
                  <a:alpha val="45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onstantia"/>
            </a:endParaRPr>
          </a:p>
        </p:txBody>
      </p:sp>
      <p:sp>
        <p:nvSpPr>
          <p:cNvPr id="4" name="Title Placeholder 8"/>
          <p:cNvSpPr txBox="1"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45720" rIns="0" bIns="0" anchor="b" anchorCtr="0" compatLnSpc="1"/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" name="Text Placeholder 29"/>
          <p:cNvSpPr txBox="1">
            <a:spLocks noGrp="1"/>
          </p:cNvSpPr>
          <p:nvPr>
            <p:ph type="body" idx="1"/>
          </p:nvPr>
        </p:nvSpPr>
        <p:spPr>
          <a:xfrm>
            <a:off x="457200" y="1935483"/>
            <a:ext cx="8229600" cy="43891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9"/>
          <p:cNvSpPr txBox="1">
            <a:spLocks noGrp="1"/>
          </p:cNvSpPr>
          <p:nvPr>
            <p:ph type="dt" sz="half" idx="2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45C75"/>
                </a:solidFill>
                <a:uFillTx/>
                <a:latin typeface="Constantia"/>
              </a:defRPr>
            </a:lvl1pPr>
          </a:lstStyle>
          <a:p>
            <a:pPr lvl="0"/>
            <a:fld id="{8719578B-896D-4C37-A2A3-B9BB4F6B8E23}" type="datetime1">
              <a:rPr lang="en-US"/>
              <a:pPr lvl="0"/>
              <a:t>13-Mar-16</a:t>
            </a:fld>
            <a:endParaRPr lang="en-US"/>
          </a:p>
        </p:txBody>
      </p:sp>
      <p:sp>
        <p:nvSpPr>
          <p:cNvPr id="7" name="Footer Placeholder 21"/>
          <p:cNvSpPr txBox="1">
            <a:spLocks noGrp="1"/>
          </p:cNvSpPr>
          <p:nvPr>
            <p:ph type="ftr" sz="quarter" idx="3"/>
          </p:nvPr>
        </p:nvSpPr>
        <p:spPr>
          <a:xfrm>
            <a:off x="2667003" y="6356351"/>
            <a:ext cx="33528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45C75"/>
                </a:solidFill>
                <a:uFillTx/>
                <a:latin typeface="Constantia"/>
              </a:defRPr>
            </a:lvl1pPr>
          </a:lstStyle>
          <a:p>
            <a:pPr lvl="0"/>
            <a:endParaRPr lang="en-US"/>
          </a:p>
        </p:txBody>
      </p:sp>
      <p:sp>
        <p:nvSpPr>
          <p:cNvPr id="8" name="Slide Number Placeholder 17"/>
          <p:cNvSpPr txBox="1">
            <a:spLocks noGrp="1"/>
          </p:cNvSpPr>
          <p:nvPr>
            <p:ph type="sldNum" sz="quarter" idx="4"/>
          </p:nvPr>
        </p:nvSpPr>
        <p:spPr>
          <a:xfrm>
            <a:off x="7924803" y="6356351"/>
            <a:ext cx="7619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200" b="0" i="0" u="none" strike="noStrike" kern="1200" cap="none" spc="0" baseline="0">
                <a:solidFill>
                  <a:srgbClr val="045C75"/>
                </a:solidFill>
                <a:uFillTx/>
                <a:latin typeface="Constantia"/>
              </a:defRPr>
            </a:lvl1pPr>
          </a:lstStyle>
          <a:p>
            <a:pPr lvl="0"/>
            <a:fld id="{8DBCBF8B-9159-42A9-9F75-962413DCF952}" type="slidenum">
              <a:t>‹#›</a:t>
            </a:fld>
            <a:endParaRPr lang="en-US"/>
          </a:p>
        </p:txBody>
      </p:sp>
      <p:grpSp>
        <p:nvGrpSpPr>
          <p:cNvPr id="9" name="Group 1"/>
          <p:cNvGrpSpPr/>
          <p:nvPr/>
        </p:nvGrpSpPr>
        <p:grpSpPr>
          <a:xfrm>
            <a:off x="-19020" y="202412"/>
            <a:ext cx="9180548" cy="649224"/>
            <a:chOff x="-19020" y="202412"/>
            <a:chExt cx="9180548" cy="649224"/>
          </a:xfrm>
        </p:grpSpPr>
        <p:sp>
          <p:nvSpPr>
            <p:cNvPr id="10" name="Freeform 11"/>
            <p:cNvSpPr/>
            <p:nvPr/>
          </p:nvSpPr>
          <p:spPr>
            <a:xfrm rot="21435692">
              <a:off x="-19020" y="202412"/>
              <a:ext cx="9163046" cy="649224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72"/>
                <a:gd name="f7" fmla="val 1055"/>
                <a:gd name="f8" fmla="val 966"/>
                <a:gd name="f9" fmla="val 282"/>
                <a:gd name="f10" fmla="val 738"/>
                <a:gd name="f11" fmla="val 923"/>
                <a:gd name="f12" fmla="val 275"/>
                <a:gd name="f13" fmla="val 1608"/>
                <a:gd name="f14" fmla="val 2293"/>
                <a:gd name="f15" fmla="val 289"/>
                <a:gd name="f16" fmla="val 3416"/>
                <a:gd name="f17" fmla="val 4110"/>
                <a:gd name="f18" fmla="val 1008"/>
                <a:gd name="f19" fmla="val 4804"/>
                <a:gd name="f20" fmla="val 961"/>
                <a:gd name="f21" fmla="val 5426"/>
                <a:gd name="f22" fmla="val 210"/>
                <a:gd name="f23" fmla="+- 0 0 -90"/>
                <a:gd name="f24" fmla="*/ f3 1 5772"/>
                <a:gd name="f25" fmla="*/ f4 1 1055"/>
                <a:gd name="f26" fmla="val f5"/>
                <a:gd name="f27" fmla="val f6"/>
                <a:gd name="f28" fmla="val f7"/>
                <a:gd name="f29" fmla="*/ f23 f0 1"/>
                <a:gd name="f30" fmla="+- f28 0 f26"/>
                <a:gd name="f31" fmla="+- f27 0 f26"/>
                <a:gd name="f32" fmla="*/ f29 1 f2"/>
                <a:gd name="f33" fmla="*/ f31 1 5772"/>
                <a:gd name="f34" fmla="*/ f30 1 1055"/>
                <a:gd name="f35" fmla="+- f32 0 f1"/>
                <a:gd name="f36" fmla="*/ 0 1 f33"/>
                <a:gd name="f37" fmla="*/ 966 1 f34"/>
                <a:gd name="f38" fmla="*/ 1608 1 f33"/>
                <a:gd name="f39" fmla="*/ 282 1 f34"/>
                <a:gd name="f40" fmla="*/ 4110 1 f33"/>
                <a:gd name="f41" fmla="*/ 1008 1 f34"/>
                <a:gd name="f42" fmla="*/ 5772 1 f33"/>
                <a:gd name="f43" fmla="*/ 0 1 f34"/>
                <a:gd name="f44" fmla="*/ 1055 1 f34"/>
                <a:gd name="f45" fmla="*/ f36 f24 1"/>
                <a:gd name="f46" fmla="*/ f42 f24 1"/>
                <a:gd name="f47" fmla="*/ f44 f25 1"/>
                <a:gd name="f48" fmla="*/ f43 f25 1"/>
                <a:gd name="f49" fmla="*/ f37 f25 1"/>
                <a:gd name="f50" fmla="*/ f38 f24 1"/>
                <a:gd name="f51" fmla="*/ f39 f25 1"/>
                <a:gd name="f52" fmla="*/ f40 f24 1"/>
                <a:gd name="f53" fmla="*/ f41 f25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5">
                  <a:pos x="f45" y="f49"/>
                </a:cxn>
                <a:cxn ang="f35">
                  <a:pos x="f50" y="f51"/>
                </a:cxn>
                <a:cxn ang="f35">
                  <a:pos x="f52" y="f53"/>
                </a:cxn>
                <a:cxn ang="f35">
                  <a:pos x="f46" y="f48"/>
                </a:cxn>
              </a:cxnLst>
              <a:rect l="f45" t="f48" r="f46" b="f47"/>
              <a:pathLst>
                <a:path w="5772" h="1055">
                  <a:moveTo>
                    <a:pt x="f5" y="f8"/>
                  </a:moveTo>
                  <a:cubicBezTo>
                    <a:pt x="f9" y="f10"/>
                    <a:pt x="f11" y="f12"/>
                    <a:pt x="f13" y="f9"/>
                  </a:cubicBezTo>
                  <a:cubicBezTo>
                    <a:pt x="f14" y="f15"/>
                    <a:pt x="f16" y="f7"/>
                    <a:pt x="f17" y="f18"/>
                  </a:cubicBezTo>
                  <a:cubicBezTo>
                    <a:pt x="f19" y="f20"/>
                    <a:pt x="f21" y="f22"/>
                    <a:pt x="f6" y="f5"/>
                  </a:cubicBezTo>
                </a:path>
              </a:pathLst>
            </a:custGeom>
            <a:noFill/>
            <a:ln w="10799">
              <a:solidFill>
                <a:srgbClr val="008ABF">
                  <a:alpha val="56000"/>
                </a:srgbClr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onstantia"/>
              </a:endParaRPr>
            </a:p>
          </p:txBody>
        </p:sp>
        <p:sp>
          <p:nvSpPr>
            <p:cNvPr id="11" name="Freeform 12"/>
            <p:cNvSpPr/>
            <p:nvPr/>
          </p:nvSpPr>
          <p:spPr>
            <a:xfrm rot="21435692">
              <a:off x="-14283" y="275866"/>
              <a:ext cx="9175811" cy="530352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5766"/>
                <a:gd name="f7" fmla="val 854"/>
                <a:gd name="f8" fmla="val 732"/>
                <a:gd name="f9" fmla="val 273"/>
                <a:gd name="f10" fmla="val 647"/>
                <a:gd name="f11" fmla="val 951"/>
                <a:gd name="f12" fmla="val 214"/>
                <a:gd name="f13" fmla="val 1638"/>
                <a:gd name="f14" fmla="val 228"/>
                <a:gd name="f15" fmla="val 2325"/>
                <a:gd name="f16" fmla="val 242"/>
                <a:gd name="f17" fmla="val 3434"/>
                <a:gd name="f18" fmla="val 4122"/>
                <a:gd name="f19" fmla="val 816"/>
                <a:gd name="f20" fmla="val 4810"/>
                <a:gd name="f21" fmla="val 778"/>
                <a:gd name="f22" fmla="val 5424"/>
                <a:gd name="f23" fmla="val 170"/>
                <a:gd name="f24" fmla="+- 0 0 -90"/>
                <a:gd name="f25" fmla="*/ f3 1 5766"/>
                <a:gd name="f26" fmla="*/ f4 1 854"/>
                <a:gd name="f27" fmla="val f5"/>
                <a:gd name="f28" fmla="val f6"/>
                <a:gd name="f29" fmla="val f7"/>
                <a:gd name="f30" fmla="*/ f24 f0 1"/>
                <a:gd name="f31" fmla="+- f29 0 f27"/>
                <a:gd name="f32" fmla="+- f28 0 f27"/>
                <a:gd name="f33" fmla="*/ f30 1 f2"/>
                <a:gd name="f34" fmla="*/ f32 1 5766"/>
                <a:gd name="f35" fmla="*/ f31 1 854"/>
                <a:gd name="f36" fmla="+- f33 0 f1"/>
                <a:gd name="f37" fmla="*/ 0 1 f34"/>
                <a:gd name="f38" fmla="*/ 732 1 f35"/>
                <a:gd name="f39" fmla="*/ 1638 1 f34"/>
                <a:gd name="f40" fmla="*/ 228 1 f35"/>
                <a:gd name="f41" fmla="*/ 4122 1 f34"/>
                <a:gd name="f42" fmla="*/ 816 1 f35"/>
                <a:gd name="f43" fmla="*/ 5766 1 f34"/>
                <a:gd name="f44" fmla="*/ 0 1 f35"/>
                <a:gd name="f45" fmla="*/ 854 1 f35"/>
                <a:gd name="f46" fmla="*/ f37 f25 1"/>
                <a:gd name="f47" fmla="*/ f43 f25 1"/>
                <a:gd name="f48" fmla="*/ f45 f26 1"/>
                <a:gd name="f49" fmla="*/ f44 f26 1"/>
                <a:gd name="f50" fmla="*/ f38 f26 1"/>
                <a:gd name="f51" fmla="*/ f39 f25 1"/>
                <a:gd name="f52" fmla="*/ f40 f26 1"/>
                <a:gd name="f53" fmla="*/ f41 f25 1"/>
                <a:gd name="f54" fmla="*/ f42 f26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36">
                  <a:pos x="f46" y="f50"/>
                </a:cxn>
                <a:cxn ang="f36">
                  <a:pos x="f51" y="f52"/>
                </a:cxn>
                <a:cxn ang="f36">
                  <a:pos x="f53" y="f54"/>
                </a:cxn>
                <a:cxn ang="f36">
                  <a:pos x="f47" y="f49"/>
                </a:cxn>
              </a:cxnLst>
              <a:rect l="f46" t="f49" r="f47" b="f48"/>
              <a:pathLst>
                <a:path w="5766" h="854">
                  <a:moveTo>
                    <a:pt x="f5" y="f8"/>
                  </a:moveTo>
                  <a:cubicBezTo>
                    <a:pt x="f9" y="f10"/>
                    <a:pt x="f11" y="f12"/>
                    <a:pt x="f13" y="f14"/>
                  </a:cubicBezTo>
                  <a:cubicBezTo>
                    <a:pt x="f15" y="f16"/>
                    <a:pt x="f17" y="f7"/>
                    <a:pt x="f18" y="f19"/>
                  </a:cubicBezTo>
                  <a:cubicBezTo>
                    <a:pt x="f20" y="f21"/>
                    <a:pt x="f22" y="f23"/>
                    <a:pt x="f6" y="f5"/>
                  </a:cubicBezTo>
                </a:path>
              </a:pathLst>
            </a:custGeom>
            <a:noFill/>
            <a:ln w="9528">
              <a:solidFill>
                <a:srgbClr val="009DD9">
                  <a:alpha val="56000"/>
                </a:srgbClr>
              </a:solidFill>
              <a:prstDash val="solid"/>
              <a:round/>
            </a:ln>
          </p:spPr>
          <p:txBody>
            <a:bodyPr vert="horz" wrap="square" lIns="91440" tIns="45720" rIns="91440" bIns="45720" anchor="t" anchorCtr="0" compatLnSpc="1"/>
            <a:lstStyle/>
            <a:p>
              <a:pPr marL="0" marR="0" lvl="0" indent="0" algn="l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endPara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onstanti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en-US" sz="5000" b="0" i="0" u="none" strike="noStrike" kern="1200" cap="none" spc="0" baseline="0">
          <a:solidFill>
            <a:srgbClr val="04617B"/>
          </a:solidFill>
          <a:uFillTx/>
          <a:latin typeface="Calibri"/>
        </a:defRPr>
      </a:lvl1pPr>
    </p:titleStyle>
    <p:bodyStyle>
      <a:lvl1pPr marL="274320" marR="0" lvl="0" indent="-27432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0BD0D9"/>
        </a:buClr>
        <a:buSzPct val="95000"/>
        <a:buFont typeface="Wingdings 2"/>
        <a:buChar char=""/>
        <a:tabLst/>
        <a:defRPr lang="en-US" sz="2600" b="0" i="0" u="none" strike="noStrike" kern="1200" cap="none" spc="0" baseline="0">
          <a:solidFill>
            <a:srgbClr val="000000"/>
          </a:solidFill>
          <a:uFillTx/>
          <a:latin typeface="Constantia"/>
        </a:defRPr>
      </a:lvl1pPr>
      <a:lvl2pPr marL="640080" marR="0" lvl="1" indent="-246888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0F6FC6"/>
        </a:buClr>
        <a:buSzPct val="85000"/>
        <a:buFont typeface="Wingdings 2"/>
        <a:buChar char="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onstantia"/>
        </a:defRPr>
      </a:lvl2pPr>
      <a:lvl3pPr marL="914400" marR="0" lvl="2" indent="-246888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009DD9"/>
        </a:buClr>
        <a:buSzPct val="70000"/>
        <a:buFont typeface="Wingdings 2"/>
        <a:buChar char=""/>
        <a:tabLst/>
        <a:defRPr lang="en-US" sz="2100" b="0" i="0" u="none" strike="noStrike" kern="1200" cap="none" spc="0" baseline="0">
          <a:solidFill>
            <a:srgbClr val="000000"/>
          </a:solidFill>
          <a:uFillTx/>
          <a:latin typeface="Constantia"/>
        </a:defRPr>
      </a:lvl3pPr>
      <a:lvl4pPr marL="1188720" marR="0" lvl="3" indent="-210312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0BD0D9"/>
        </a:buClr>
        <a:buSzPct val="65000"/>
        <a:buFont typeface="Wingdings 2"/>
        <a:buChar char="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onstantia"/>
        </a:defRPr>
      </a:lvl4pPr>
      <a:lvl5pPr marL="1463040" marR="0" lvl="4" indent="-210312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10CF9B"/>
        </a:buClr>
        <a:buSzPct val="65000"/>
        <a:buFont typeface="Wingdings 2"/>
        <a:buChar char="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onstantia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ro-RO" dirty="0"/>
              <a:t>Protocol urmărire </a:t>
            </a:r>
            <a:r>
              <a:rPr lang="ro-RO" dirty="0" smtClean="0"/>
              <a:t>în artrita idiopatica juvenilă</a:t>
            </a:r>
            <a:endParaRPr lang="en-US" dirty="0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ro-RO"/>
              <a:t>Dr Stefan Mariana </a:t>
            </a:r>
          </a:p>
          <a:p>
            <a:pPr lvl="0"/>
            <a:r>
              <a:rPr lang="ro-RO"/>
              <a:t>Dr Gradinaru Sinziana</a:t>
            </a:r>
          </a:p>
          <a:p>
            <a:pPr lvl="0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95303" y="377583"/>
            <a:ext cx="8229600" cy="1143000"/>
          </a:xfrm>
        </p:spPr>
        <p:txBody>
          <a:bodyPr anchorCtr="1"/>
          <a:lstStyle/>
          <a:p>
            <a:pPr lvl="0" algn="ctr"/>
            <a:r>
              <a:rPr lang="ro-RO" sz="4500"/>
              <a:t>Programul de screening oftalmologic </a:t>
            </a:r>
            <a:endParaRPr lang="en-US" sz="4500"/>
          </a:p>
        </p:txBody>
      </p:sp>
      <p:sp>
        <p:nvSpPr>
          <p:cNvPr id="3" name="TextBox 4"/>
          <p:cNvSpPr txBox="1"/>
          <p:nvPr/>
        </p:nvSpPr>
        <p:spPr>
          <a:xfrm>
            <a:off x="304796" y="1515270"/>
            <a:ext cx="8610603" cy="59400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ro-RO" sz="2800" b="0" i="0" u="none" strike="noStrike" kern="1200" cap="none" spc="0" baseline="0">
                <a:solidFill>
                  <a:srgbClr val="000000"/>
                </a:solidFill>
                <a:uFillTx/>
                <a:latin typeface="Constantia"/>
              </a:rPr>
              <a:t>În cazul ANA 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onstantia"/>
              </a:rPr>
              <a:t>(-)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onstantia"/>
              </a:rPr>
              <a:t>Varsta &lt; </a:t>
            </a:r>
            <a:r>
              <a:rPr lang="ro-RO" sz="2800" b="0" i="0" u="none" strike="noStrike" kern="1200" cap="none" spc="0" baseline="0">
                <a:solidFill>
                  <a:srgbClr val="000000"/>
                </a:solidFill>
                <a:uFillTx/>
                <a:latin typeface="Constantia"/>
              </a:rPr>
              <a:t>6 ani</a:t>
            </a: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onstantia"/>
              </a:rPr>
              <a:t> cu evolutie &lt;4 ani – evaluare la 6 luni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onstantia"/>
              </a:rPr>
              <a:t>Varsta &lt; 6 ani cu evolutie &gt;4 ani evaluare la 12 luni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onstantia"/>
              </a:rPr>
              <a:t>Varsta &gt; 6 ani evaluare la 12 luni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>
              <a:solidFill>
                <a:srgbClr val="000000"/>
              </a:solidFill>
              <a:uFillTx/>
              <a:latin typeface="Constant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2800" b="0" i="0" u="none" strike="noStrike" kern="1200" cap="none" spc="0" baseline="0">
              <a:solidFill>
                <a:srgbClr val="000000"/>
              </a:solidFill>
              <a:uFillTx/>
              <a:latin typeface="Constant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onstantia"/>
              </a:rPr>
              <a:t>In cazula ANA (+) 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onstantia"/>
              </a:rPr>
              <a:t>Varsta &lt;6 ani , evolutie &lt;4 ani – evaluare la 3 luni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onstantia"/>
              </a:rPr>
              <a:t>Varsta &lt;6 ani, evolutie 4-6 ani –evaluare la 6 luni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onstantia"/>
              </a:rPr>
              <a:t>Varsta &gt;6 ani evolutie &gt; 2 ani- evaluare la 6 luni</a:t>
            </a: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onstantia"/>
              </a:rPr>
              <a:t>Varsta &gt;6 ani evoultie &lt;2  ani – evaluare la 12 luni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onstantia"/>
            </a:endParaRPr>
          </a:p>
          <a:p>
            <a:pPr marL="285750" marR="0" lvl="0" indent="-28575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onstant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onstantia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onstantia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o-RO" sz="4500"/>
              <a:t>Consultul oftalmologic</a:t>
            </a:r>
            <a:r>
              <a:rPr lang="en-US" sz="4500"/>
              <a:t> trebuie s</a:t>
            </a:r>
            <a:r>
              <a:rPr lang="ro-RO" sz="4500"/>
              <a:t>ă</a:t>
            </a:r>
            <a:r>
              <a:rPr lang="en-US" sz="4500"/>
              <a:t> con</a:t>
            </a:r>
            <a:r>
              <a:rPr lang="ro-RO" sz="4500"/>
              <a:t>țină obligatoriu</a:t>
            </a:r>
            <a:endParaRPr lang="en-US" sz="4500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dirty="0"/>
              <a:t>Măsurarea acuității vizuale</a:t>
            </a:r>
          </a:p>
          <a:p>
            <a:pPr lvl="0"/>
            <a:r>
              <a:rPr lang="ro-RO" dirty="0"/>
              <a:t>Refractometrie</a:t>
            </a:r>
          </a:p>
          <a:p>
            <a:pPr lvl="0"/>
            <a:r>
              <a:rPr lang="ro-RO" dirty="0"/>
              <a:t>Examenul biomicroscopic al polului anterior</a:t>
            </a:r>
          </a:p>
          <a:p>
            <a:pPr lvl="0"/>
            <a:r>
              <a:rPr lang="ro-RO" dirty="0"/>
              <a:t>Examinarea polului posterior</a:t>
            </a:r>
          </a:p>
          <a:p>
            <a:pPr lvl="0"/>
            <a:r>
              <a:rPr lang="ro-RO" dirty="0"/>
              <a:t>Măsurarea tensiunii oculare</a:t>
            </a:r>
          </a:p>
          <a:p>
            <a:pPr lvl="0"/>
            <a:r>
              <a:rPr lang="ro-RO" dirty="0"/>
              <a:t>Ecografia oculară- opțional</a:t>
            </a:r>
          </a:p>
          <a:p>
            <a:pPr lvl="0"/>
            <a:r>
              <a:rPr lang="ro-RO" dirty="0"/>
              <a:t>Tomografia în coerență optică (OCT</a:t>
            </a:r>
            <a:r>
              <a:rPr lang="ro-RO" dirty="0" smtClean="0"/>
              <a:t>)- pol anterior și posterior</a:t>
            </a:r>
            <a:endParaRPr lang="ro-RO" dirty="0"/>
          </a:p>
          <a:p>
            <a:pPr lvl="0"/>
            <a:endParaRPr lang="ro-RO" dirty="0"/>
          </a:p>
          <a:p>
            <a:pPr lvl="0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47" y="61118"/>
            <a:ext cx="9062508" cy="6796881"/>
          </a:xfr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ro-RO"/>
              <a:t>Opțiuni terapeutice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7200" y="1935483"/>
            <a:ext cx="8458200" cy="4617720"/>
          </a:xfrm>
        </p:spPr>
        <p:txBody>
          <a:bodyPr/>
          <a:lstStyle/>
          <a:p>
            <a:pPr lvl="0"/>
            <a:r>
              <a:rPr lang="ro-RO"/>
              <a:t>ECHIPA					OBIECTIVE</a:t>
            </a:r>
          </a:p>
          <a:p>
            <a:pPr marL="0" lvl="0" indent="0">
              <a:buNone/>
            </a:pPr>
            <a:r>
              <a:rPr lang="ro-RO"/>
              <a:t>	Oftalmolog			”nici o celulă în camera 							anterioară”</a:t>
            </a:r>
          </a:p>
          <a:p>
            <a:pPr marL="0" lvl="0" indent="0">
              <a:buNone/>
            </a:pPr>
            <a:r>
              <a:rPr lang="ro-RO"/>
              <a:t>				</a:t>
            </a:r>
          </a:p>
          <a:p>
            <a:pPr marL="0" lvl="0" indent="0">
              <a:buNone/>
            </a:pPr>
            <a:r>
              <a:rPr lang="ro-RO"/>
              <a:t>					”stoparea inflamației”</a:t>
            </a:r>
          </a:p>
          <a:p>
            <a:pPr marL="0" lvl="0" indent="0">
              <a:buNone/>
            </a:pPr>
            <a:r>
              <a:rPr lang="ro-RO"/>
              <a:t>	Reumatolog</a:t>
            </a:r>
          </a:p>
          <a:p>
            <a:pPr marL="0" lvl="0" indent="0">
              <a:buNone/>
            </a:pPr>
            <a:r>
              <a:rPr lang="ro-RO"/>
              <a:t>	pediatru                  	”reducerea complicațiilor”</a:t>
            </a:r>
          </a:p>
          <a:p>
            <a:pPr marL="0" lvl="0" indent="0">
              <a:buNone/>
            </a:pPr>
            <a:r>
              <a:rPr lang="ro-RO"/>
              <a:t>	+/- Infecționist</a:t>
            </a:r>
            <a:endParaRPr lang="en-US"/>
          </a:p>
        </p:txBody>
      </p:sp>
      <p:cxnSp>
        <p:nvCxnSpPr>
          <p:cNvPr id="4" name="Straight Arrow Connector 4"/>
          <p:cNvCxnSpPr/>
          <p:nvPr/>
        </p:nvCxnSpPr>
        <p:spPr>
          <a:xfrm>
            <a:off x="3279257" y="2582823"/>
            <a:ext cx="1673746" cy="1312895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  <a:tailEnd type="arrow"/>
          </a:ln>
        </p:spPr>
      </p:cxnSp>
      <p:cxnSp>
        <p:nvCxnSpPr>
          <p:cNvPr id="5" name="Straight Arrow Connector 14"/>
          <p:cNvCxnSpPr/>
          <p:nvPr/>
        </p:nvCxnSpPr>
        <p:spPr>
          <a:xfrm>
            <a:off x="3335081" y="2582823"/>
            <a:ext cx="1617922" cy="84180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  <a:tailEnd type="arrow"/>
          </a:ln>
        </p:spPr>
      </p:cxnSp>
      <p:cxnSp>
        <p:nvCxnSpPr>
          <p:cNvPr id="6" name="Straight Arrow Connector 17"/>
          <p:cNvCxnSpPr/>
          <p:nvPr/>
        </p:nvCxnSpPr>
        <p:spPr>
          <a:xfrm>
            <a:off x="3335081" y="2667003"/>
            <a:ext cx="949843" cy="2060938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  <a:tailEnd type="arrow"/>
          </a:ln>
        </p:spPr>
      </p:cxnSp>
      <p:cxnSp>
        <p:nvCxnSpPr>
          <p:cNvPr id="7" name="Straight Arrow Connector 20"/>
          <p:cNvCxnSpPr/>
          <p:nvPr/>
        </p:nvCxnSpPr>
        <p:spPr>
          <a:xfrm flipV="1">
            <a:off x="3335081" y="4190996"/>
            <a:ext cx="1635643" cy="387203"/>
          </a:xfrm>
          <a:prstGeom prst="straightConnector1">
            <a:avLst/>
          </a:prstGeom>
          <a:noFill/>
          <a:ln w="9528">
            <a:solidFill>
              <a:srgbClr val="C00000"/>
            </a:solidFill>
            <a:prstDash val="solid"/>
            <a:tailEnd type="arrow"/>
          </a:ln>
        </p:spPr>
      </p:cxnSp>
      <p:cxnSp>
        <p:nvCxnSpPr>
          <p:cNvPr id="8" name="Straight Arrow Connector 22"/>
          <p:cNvCxnSpPr/>
          <p:nvPr/>
        </p:nvCxnSpPr>
        <p:spPr>
          <a:xfrm>
            <a:off x="3335081" y="4578199"/>
            <a:ext cx="817822" cy="377894"/>
          </a:xfrm>
          <a:prstGeom prst="straightConnector1">
            <a:avLst/>
          </a:prstGeom>
          <a:noFill/>
          <a:ln w="9528">
            <a:solidFill>
              <a:srgbClr val="C0504D"/>
            </a:solidFill>
            <a:prstDash val="solid"/>
            <a:tailEnd type="arrow"/>
          </a:ln>
        </p:spPr>
      </p:cxnSp>
      <p:cxnSp>
        <p:nvCxnSpPr>
          <p:cNvPr id="9" name="Straight Arrow Connector 28"/>
          <p:cNvCxnSpPr/>
          <p:nvPr/>
        </p:nvCxnSpPr>
        <p:spPr>
          <a:xfrm>
            <a:off x="2286000" y="2895603"/>
            <a:ext cx="0" cy="1295393"/>
          </a:xfrm>
          <a:prstGeom prst="straightConnector1">
            <a:avLst/>
          </a:prstGeom>
          <a:noFill/>
          <a:ln w="9528">
            <a:solidFill>
              <a:srgbClr val="4A7EBB"/>
            </a:solidFill>
            <a:prstDash val="solid"/>
            <a:headEnd type="arrow"/>
            <a:tailEnd type="arrow"/>
          </a:ln>
        </p:spPr>
      </p:cxnSp>
      <p:cxnSp>
        <p:nvCxnSpPr>
          <p:cNvPr id="10" name="Straight Arrow Connector 26"/>
          <p:cNvCxnSpPr/>
          <p:nvPr/>
        </p:nvCxnSpPr>
        <p:spPr>
          <a:xfrm>
            <a:off x="2057400" y="2895603"/>
            <a:ext cx="0" cy="1295393"/>
          </a:xfrm>
          <a:prstGeom prst="straightConnector1">
            <a:avLst/>
          </a:prstGeom>
          <a:noFill/>
          <a:ln w="9528">
            <a:solidFill>
              <a:srgbClr val="C00000"/>
            </a:solidFill>
            <a:prstDash val="solid"/>
            <a:headEnd type="arrow"/>
            <a:tailEnd type="arrow"/>
          </a:ln>
        </p:spPr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lo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</TotalTime>
  <Words>151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Protocol urmărire în artrita idiopatica juvenilă</vt:lpstr>
      <vt:lpstr>Programul de screening oftalmologic </vt:lpstr>
      <vt:lpstr>Consultul oftalmologic trebuie să conțină obligatoriu</vt:lpstr>
      <vt:lpstr>PowerPoint Presentation</vt:lpstr>
      <vt:lpstr>Opțiuni terapeutice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 urmărire AIJ cu entezită</dc:title>
  <dc:creator>SNZ</dc:creator>
  <cp:lastModifiedBy>SNZ</cp:lastModifiedBy>
  <cp:revision>3</cp:revision>
  <dcterms:created xsi:type="dcterms:W3CDTF">2016-02-14T17:05:02Z</dcterms:created>
  <dcterms:modified xsi:type="dcterms:W3CDTF">2016-03-13T09:22:18Z</dcterms:modified>
</cp:coreProperties>
</file>